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FF008-1123-408B-A6CF-C6B92F2F2D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0AE872-AE41-488D-B111-A38107A339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9DADD0-9AD4-4F5E-8E2F-F6F357A0E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B0DCC-1DD5-4548-B6A6-5E1A5971990E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FA9903-6A6E-4DC9-95B3-4D7CCA679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555C3B-C31C-403E-830C-1CEC1FC39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4F4BC-C7CC-4AAA-ACD9-461FE3B501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2739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CD88E-13B2-4CE9-81A7-9E19C520FE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A81654-B01A-4CB4-A41D-40F086C114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22D9E5-3635-4805-9D84-EE0EB30FD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B0DCC-1DD5-4548-B6A6-5E1A5971990E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048D43-CD01-4C9D-ABD6-FA6D7AEEF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E7525D-6266-488C-A9F2-E320429C7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4F4BC-C7CC-4AAA-ACD9-461FE3B501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8381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7B7CE0-F188-4AFD-A363-70BD6F7C9F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4B085A-95A7-4414-B41A-4E68BAAF84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CF8CE2-A9B3-4EFD-AB12-0EE50C745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B0DCC-1DD5-4548-B6A6-5E1A5971990E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50952C-74EA-4EAD-890B-F3C086F10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C08F2F-C044-45E1-A99B-548858F1C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4F4BC-C7CC-4AAA-ACD9-461FE3B501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3352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B31830-56BB-42DA-BB9D-B5606FF8A7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D1A3FA-5151-4BE6-8A56-1AFD567F0D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0A6809-CC2E-455C-A846-A618ED6E4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B0DCC-1DD5-4548-B6A6-5E1A5971990E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86AD2C-9804-4190-8713-E4FDD8107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AFF9CE-C0A7-4B33-8482-A0E7B1A10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4F4BC-C7CC-4AAA-ACD9-461FE3B501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1450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EFBA9-9ED7-4868-ABD4-BC5B0BCF3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2AE0C-3073-4346-B0C4-5C9BDAA1B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FB2C95-3511-415E-93E7-CA69CBE23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B0DCC-1DD5-4548-B6A6-5E1A5971990E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7D54AD-2E37-47EB-B97A-018A0EFD8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66BC3D-665F-4323-9AA3-0C21965E9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4F4BC-C7CC-4AAA-ACD9-461FE3B501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9336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6DA671-89A7-492A-B0FA-D2007A3A5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8F16B5-4F7F-49CA-A80C-71D0DF2580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C95F04-567B-46A4-B7F9-B61727B83A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1A9029-64DF-43FD-922F-3B4C43EAB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B0DCC-1DD5-4548-B6A6-5E1A5971990E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44446C-C45A-4036-89BD-B7D87B90E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3291A4-2E0B-45AF-9A26-C83511F90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4F4BC-C7CC-4AAA-ACD9-461FE3B501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2074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8D0370-B402-43C4-8324-28E32DBDC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A9A6D2-3C74-4AF3-AAAB-104E22EFDF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7EA2AF-4C6E-4E7B-8D6B-C34D590FAE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AB83BB-4A97-4CE2-B70E-B1F9D264BF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422CDB-9D2D-4988-8549-E6AB36AD58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383A444-0FA1-479D-B091-846928980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B0DCC-1DD5-4548-B6A6-5E1A5971990E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95F5864-8F3A-4AE3-A744-2D2D9A1A3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B2CB70-D285-4C34-AAC7-A53D71B4D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4F4BC-C7CC-4AAA-ACD9-461FE3B501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8164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6D7F14-11EA-41CB-9FDA-D19157C3A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160943-39BF-49F3-9BA7-0011D8813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B0DCC-1DD5-4548-B6A6-5E1A5971990E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137738-EBEB-40EF-BDDF-57CA1D413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7FACBD-5840-4932-917E-80F865E33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4F4BC-C7CC-4AAA-ACD9-461FE3B501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4001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C802ED-2975-49B1-B616-C68791791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B0DCC-1DD5-4548-B6A6-5E1A5971990E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7C937A6-9BE6-4A6A-806A-CF0C4D306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7B5088-BA1C-41C4-9B5D-C8882AEAF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4F4BC-C7CC-4AAA-ACD9-461FE3B501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221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5D741-D070-43F5-B811-9376C82F4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98587D-FF96-43CE-A46C-04477B86B7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4127D9-8B62-403F-9B12-6393D848EA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B9D117-36D6-4690-B935-210A28701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B0DCC-1DD5-4548-B6A6-5E1A5971990E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A48638-32DA-4EFF-A12E-ADE814DE4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9A5C7C-6024-4031-8254-CD8FFF1CB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4F4BC-C7CC-4AAA-ACD9-461FE3B501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5402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D8ACA-ACF6-40F4-8723-43D453CE3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70F862-F1B1-4D9B-8BF7-0A011D4CCB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F35279-EE31-4292-A309-FD9A5E24F3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93BAFB-8D65-4895-B00F-E72B9039D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B0DCC-1DD5-4548-B6A6-5E1A5971990E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1D5914-2F2C-4892-B6A5-871DF1326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8FADA8-7F20-4414-821E-D1223D6DA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4F4BC-C7CC-4AAA-ACD9-461FE3B501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4604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9021584-C7B9-4965-80CA-5A6875762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45404F-EC74-4F85-9FD2-116129CE3D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8D14A7-99BC-48E1-97AF-19FA9A29CB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B0DCC-1DD5-4548-B6A6-5E1A5971990E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87D872-4433-4085-8996-2F1B9A949A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16FDFA-6B14-4E38-901D-32911361EC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24F4BC-C7CC-4AAA-ACD9-461FE3B5019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6081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766EC-32B7-409F-88D5-3D9A6CF67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86430"/>
            <a:ext cx="10449560" cy="1342290"/>
          </a:xfrm>
        </p:spPr>
        <p:txBody>
          <a:bodyPr>
            <a:noAutofit/>
          </a:bodyPr>
          <a:lstStyle/>
          <a:p>
            <a:pPr algn="ctr"/>
            <a:r>
              <a:rPr lang="en-GB" sz="6600" dirty="0"/>
              <a:t>I am Zeus, King of the Gods. I am the God of Thunder and the Sky.</a:t>
            </a:r>
          </a:p>
        </p:txBody>
      </p:sp>
    </p:spTree>
    <p:extLst>
      <p:ext uri="{BB962C8B-B14F-4D97-AF65-F5344CB8AC3E}">
        <p14:creationId xmlns:p14="http://schemas.microsoft.com/office/powerpoint/2010/main" val="1542936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A740C-7C68-4607-A51D-0B1518D74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905" y="2766218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GB" sz="6000" dirty="0"/>
              <a:t>I am Athena, Daughter of Zeus. I am the Goddess of War and Wisdom. </a:t>
            </a:r>
          </a:p>
        </p:txBody>
      </p:sp>
    </p:spTree>
    <p:extLst>
      <p:ext uri="{BB962C8B-B14F-4D97-AF65-F5344CB8AC3E}">
        <p14:creationId xmlns:p14="http://schemas.microsoft.com/office/powerpoint/2010/main" val="31321018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4CF10-92DA-45C7-A833-74AE150AE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GB" sz="6000" dirty="0"/>
              <a:t>I am Poseidon, Brother of Zeus. I am the God of the Sea and Horses.</a:t>
            </a:r>
          </a:p>
        </p:txBody>
      </p:sp>
    </p:spTree>
    <p:extLst>
      <p:ext uri="{BB962C8B-B14F-4D97-AF65-F5344CB8AC3E}">
        <p14:creationId xmlns:p14="http://schemas.microsoft.com/office/powerpoint/2010/main" val="1913514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3567A-3AFD-4FA6-A938-8DBE72623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GB" sz="6000" dirty="0"/>
              <a:t>I am Hera, the Wife of Zeus and Mother of Gods. I am the Goddess of Marriage.</a:t>
            </a:r>
          </a:p>
        </p:txBody>
      </p:sp>
    </p:spTree>
    <p:extLst>
      <p:ext uri="{BB962C8B-B14F-4D97-AF65-F5344CB8AC3E}">
        <p14:creationId xmlns:p14="http://schemas.microsoft.com/office/powerpoint/2010/main" val="1801740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3B6A0-A3B2-47C5-A8C8-A5C472FC6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GB" sz="6000" dirty="0"/>
              <a:t>I am Hades, Brother of Zeus. I am God of the Underworld.</a:t>
            </a:r>
          </a:p>
        </p:txBody>
      </p:sp>
    </p:spTree>
    <p:extLst>
      <p:ext uri="{BB962C8B-B14F-4D97-AF65-F5344CB8AC3E}">
        <p14:creationId xmlns:p14="http://schemas.microsoft.com/office/powerpoint/2010/main" val="888964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411D1-48BF-43F3-91C1-7E948260B1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GB" sz="6000" dirty="0"/>
              <a:t>I am Artemis. I am the Goddess of Hunting and Animals.</a:t>
            </a:r>
          </a:p>
        </p:txBody>
      </p:sp>
    </p:spTree>
    <p:extLst>
      <p:ext uri="{BB962C8B-B14F-4D97-AF65-F5344CB8AC3E}">
        <p14:creationId xmlns:p14="http://schemas.microsoft.com/office/powerpoint/2010/main" val="4040069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31F424-8077-490E-90AF-BA0A04687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GB" sz="6000" dirty="0"/>
              <a:t>I am Ares. I am the God of War.</a:t>
            </a:r>
          </a:p>
        </p:txBody>
      </p:sp>
    </p:spTree>
    <p:extLst>
      <p:ext uri="{BB962C8B-B14F-4D97-AF65-F5344CB8AC3E}">
        <p14:creationId xmlns:p14="http://schemas.microsoft.com/office/powerpoint/2010/main" val="36705361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113</Words>
  <Application>Microsoft Office PowerPoint</Application>
  <PresentationFormat>Widescreen</PresentationFormat>
  <Paragraphs>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I am Zeus, King of the Gods. I am the God of Thunder and the Sky.</vt:lpstr>
      <vt:lpstr>I am Athena, Daughter of Zeus. I am the Goddess of War and Wisdom. </vt:lpstr>
      <vt:lpstr>I am Poseidon, Brother of Zeus. I am the God of the Sea and Horses.</vt:lpstr>
      <vt:lpstr>I am Hera, the Wife of Zeus and Mother of Gods. I am the Goddess of Marriage.</vt:lpstr>
      <vt:lpstr>I am Hades, Brother of Zeus. I am God of the Underworld.</vt:lpstr>
      <vt:lpstr>I am Artemis. I am the Goddess of Hunting and Animals.</vt:lpstr>
      <vt:lpstr>I am Ares. I am the God of War.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 am Zeus</dc:title>
  <dc:creator>Alex Marsh</dc:creator>
  <cp:lastModifiedBy>Tahlia Greenhalgh</cp:lastModifiedBy>
  <cp:revision>4</cp:revision>
  <dcterms:created xsi:type="dcterms:W3CDTF">2022-03-17T13:25:06Z</dcterms:created>
  <dcterms:modified xsi:type="dcterms:W3CDTF">2022-03-17T13:40:49Z</dcterms:modified>
</cp:coreProperties>
</file>